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93" r:id="rId2"/>
    <p:sldId id="294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1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515E"/>
    <a:srgbClr val="3C7E94"/>
    <a:srgbClr val="76D6EB"/>
    <a:srgbClr val="F2BF4E"/>
    <a:srgbClr val="D35C20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62"/>
    <p:restoredTop sz="94740"/>
  </p:normalViewPr>
  <p:slideViewPr>
    <p:cSldViewPr snapToGrid="0" snapToObjects="1">
      <p:cViewPr varScale="1">
        <p:scale>
          <a:sx n="90" d="100"/>
          <a:sy n="90" d="100"/>
        </p:scale>
        <p:origin x="56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91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49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09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15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8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63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676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806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9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45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6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23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08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91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7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5739" y="1128878"/>
            <a:ext cx="10800522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 smtClean="0">
                <a:solidFill>
                  <a:srgbClr val="27515E"/>
                </a:solidFill>
              </a:rPr>
              <a:t>Sprint Review </a:t>
            </a:r>
            <a:r>
              <a:rPr lang="en-US" sz="4000" dirty="0" smtClean="0">
                <a:solidFill>
                  <a:srgbClr val="27515E"/>
                </a:solidFill>
              </a:rPr>
              <a:t>2</a:t>
            </a:r>
          </a:p>
          <a:p>
            <a:pPr algn="ctr"/>
            <a:endParaRPr lang="en-US" sz="4000" dirty="0" smtClean="0">
              <a:solidFill>
                <a:srgbClr val="27515E"/>
              </a:solidFill>
            </a:endParaRPr>
          </a:p>
          <a:p>
            <a:pPr algn="ctr"/>
            <a:r>
              <a:rPr lang="en-US" sz="4000" dirty="0">
                <a:solidFill>
                  <a:srgbClr val="27515E"/>
                </a:solidFill>
              </a:rPr>
              <a:t>Importing Excel Data </a:t>
            </a:r>
            <a:r>
              <a:rPr lang="en-US" sz="4000" dirty="0" smtClean="0">
                <a:solidFill>
                  <a:srgbClr val="27515E"/>
                </a:solidFill>
              </a:rPr>
              <a:t>into SQLite Studio Database/Tables</a:t>
            </a:r>
            <a:endParaRPr lang="en-US" sz="4000" dirty="0" smtClean="0">
              <a:solidFill>
                <a:srgbClr val="2751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4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2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59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3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2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1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6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Fin</a:t>
            </a:r>
          </a:p>
          <a:p>
            <a:pPr algn="ctr"/>
            <a:endParaRPr lang="en-US" sz="2000" b="1" dirty="0" smtClean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3" t="37833" r="35943" b="28674"/>
          <a:stretch/>
        </p:blipFill>
        <p:spPr>
          <a:xfrm>
            <a:off x="735495" y="962375"/>
            <a:ext cx="3265780" cy="23549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1990" y="3797351"/>
            <a:ext cx="4742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SQLite3 Command Line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1" r="29966" b="4546"/>
          <a:stretch/>
        </p:blipFill>
        <p:spPr>
          <a:xfrm>
            <a:off x="4877341" y="853883"/>
            <a:ext cx="3274287" cy="297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0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7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6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9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4447</TotalTime>
  <Words>32</Words>
  <Application>Microsoft Office PowerPoint</Application>
  <PresentationFormat>Widescreen</PresentationFormat>
  <Paragraphs>23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justine espiritu</cp:lastModifiedBy>
  <cp:revision>57</cp:revision>
  <dcterms:created xsi:type="dcterms:W3CDTF">2017-10-26T06:05:04Z</dcterms:created>
  <dcterms:modified xsi:type="dcterms:W3CDTF">2017-12-07T07:36:40Z</dcterms:modified>
</cp:coreProperties>
</file>